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98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89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91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57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47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48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45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50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11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88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7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43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57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4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98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1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B992-A69B-40BB-8A49-CCB59F302384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FC1936-C34C-4DF4-A4B5-717877E35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四年甲班特色課程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9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0"/>
            <a:ext cx="756969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戀戀泰源我的家：使用</a:t>
            </a:r>
            <a:r>
              <a:rPr lang="en-US" altLang="zh-TW" b="1" dirty="0" smtClean="0">
                <a:latin typeface="Arial Rounded MT Bold" panose="020F0704030504030204" pitchFamily="34" charset="0"/>
                <a:ea typeface="標楷體" panose="03000509000000000000" pitchFamily="65" charset="-120"/>
              </a:rPr>
              <a:t>Google Map</a:t>
            </a:r>
            <a:endParaRPr lang="zh-TW" altLang="en-US" b="1" dirty="0">
              <a:latin typeface="Arial Rounded MT Bold" panose="020F07040305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68" y="-21808"/>
            <a:ext cx="5183999" cy="6912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05" y="0"/>
            <a:ext cx="9141937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5" y="-32192"/>
            <a:ext cx="914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戀戀泰源我的家：使用</a:t>
            </a:r>
            <a:r>
              <a:rPr lang="en-US" altLang="zh-TW" b="1" dirty="0">
                <a:solidFill>
                  <a:prstClr val="black"/>
                </a:solidFill>
                <a:latin typeface="Arial Rounded MT Bold" panose="020F0704030504030204" pitchFamily="34" charset="0"/>
                <a:ea typeface="標楷體" panose="03000509000000000000" pitchFamily="65" charset="-120"/>
              </a:rPr>
              <a:t>Google Map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0"/>
            <a:ext cx="9122139" cy="684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25" y="0"/>
            <a:ext cx="9141937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0"/>
            <a:ext cx="914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戀戀泰源我的家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：用</a:t>
            </a:r>
            <a:r>
              <a:rPr lang="en-US" altLang="zh-TW" b="1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標楷體" panose="03000509000000000000" pitchFamily="65" charset="-120"/>
              </a:rPr>
              <a:t>PPT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介紹家鄉風景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98" y="-14446"/>
            <a:ext cx="9122139" cy="684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98" y="0"/>
            <a:ext cx="9141937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98" y="14446"/>
            <a:ext cx="914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戀戀泰源我的家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：製作泰源上河圖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98" y="1264555"/>
            <a:ext cx="4185940" cy="5580000"/>
          </a:xfrm>
        </p:spPr>
      </p:pic>
    </p:spTree>
    <p:extLst>
      <p:ext uri="{BB962C8B-B14F-4D97-AF65-F5344CB8AC3E}">
        <p14:creationId xmlns:p14="http://schemas.microsoft.com/office/powerpoint/2010/main" val="34009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教學省思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學生對於泰源環境的了解更勝一籌。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「閱讀」地圖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039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9600" b="1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Cambria"/>
                <a:ea typeface="微軟正黑體" panose="020B0604030504040204" pitchFamily="34" charset="-120"/>
              </a:rPr>
              <a:t>THE END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8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73</Words>
  <Application>Microsoft Office PowerPoint</Application>
  <PresentationFormat>寬螢幕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微軟正黑體</vt:lpstr>
      <vt:lpstr>標楷體</vt:lpstr>
      <vt:lpstr>Arial</vt:lpstr>
      <vt:lpstr>Arial Rounded MT Bold</vt:lpstr>
      <vt:lpstr>Cambria</vt:lpstr>
      <vt:lpstr>Century Gothic</vt:lpstr>
      <vt:lpstr>Wingdings 3</vt:lpstr>
      <vt:lpstr>絲縷</vt:lpstr>
      <vt:lpstr>四年甲班特色課程</vt:lpstr>
      <vt:lpstr>PowerPoint 簡報</vt:lpstr>
      <vt:lpstr>戀戀泰源我的家：使用Google Map</vt:lpstr>
      <vt:lpstr>戀戀泰源我的家：使用Google Map</vt:lpstr>
      <vt:lpstr>戀戀泰源我的家：用PPT介紹家鄉風景</vt:lpstr>
      <vt:lpstr>戀戀泰源我的家：製作泰源上河圖</vt:lpstr>
      <vt:lpstr>教學省思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四年甲班特色課程</dc:title>
  <dc:creator>李寧</dc:creator>
  <cp:lastModifiedBy>user</cp:lastModifiedBy>
  <cp:revision>10</cp:revision>
  <dcterms:created xsi:type="dcterms:W3CDTF">2020-12-29T15:45:38Z</dcterms:created>
  <dcterms:modified xsi:type="dcterms:W3CDTF">2021-07-07T00:57:20Z</dcterms:modified>
</cp:coreProperties>
</file>