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5" r:id="rId3"/>
    <p:sldId id="262" r:id="rId4"/>
    <p:sldId id="261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2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1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64262AC-C895-4DDA-9B76-BF8BB41CF4A4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B660475-E0C2-4589-90DD-6C7913800D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50250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2AC-C895-4DDA-9B76-BF8BB41CF4A4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60475-E0C2-4589-90DD-6C7913800D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0879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2AC-C895-4DDA-9B76-BF8BB41CF4A4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60475-E0C2-4589-90DD-6C7913800D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4586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2AC-C895-4DDA-9B76-BF8BB41CF4A4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60475-E0C2-4589-90DD-6C7913800D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2308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64262AC-C895-4DDA-9B76-BF8BB41CF4A4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5B660475-E0C2-4589-90DD-6C7913800D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9312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2AC-C895-4DDA-9B76-BF8BB41CF4A4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60475-E0C2-4589-90DD-6C7913800D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1851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2AC-C895-4DDA-9B76-BF8BB41CF4A4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60475-E0C2-4589-90DD-6C7913800D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309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2AC-C895-4DDA-9B76-BF8BB41CF4A4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60475-E0C2-4589-90DD-6C7913800D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3922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2AC-C895-4DDA-9B76-BF8BB41CF4A4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60475-E0C2-4589-90DD-6C7913800D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9792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2AC-C895-4DDA-9B76-BF8BB41CF4A4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zh-TW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660475-E0C2-4589-90DD-6C7913800DC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3514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864262AC-C895-4DDA-9B76-BF8BB41CF4A4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660475-E0C2-4589-90DD-6C7913800DC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31458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4262AC-C895-4DDA-9B76-BF8BB41CF4A4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B660475-E0C2-4589-90DD-6C7913800D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3096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OISv6SIA_Q" TargetMode="External"/><Relationship Id="rId2" Type="http://schemas.openxmlformats.org/officeDocument/2006/relationships/hyperlink" Target="https://www.youtube.com/watch?v=92Mv5af_f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eurl.cc/Q7qoRq" TargetMode="External"/><Relationship Id="rId2" Type="http://schemas.openxmlformats.org/officeDocument/2006/relationships/hyperlink" Target="https://vocus.cc/article/5ab84ebffd89780001a11c9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q.yam.com/post.php?id=820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海洋的危機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觀賞</a:t>
            </a:r>
            <a:r>
              <a:rPr lang="en-US" altLang="zh-TW" dirty="0"/>
              <a:t>&lt;</a:t>
            </a:r>
            <a:r>
              <a:rPr lang="zh-TW" altLang="en-US" dirty="0"/>
              <a:t>男人與他的海</a:t>
            </a:r>
            <a:r>
              <a:rPr lang="en-US" altLang="zh-TW" dirty="0"/>
              <a:t>&gt;</a:t>
            </a:r>
            <a:r>
              <a:rPr lang="zh-TW" altLang="en-US" dirty="0"/>
              <a:t>預告片，並用</a:t>
            </a:r>
            <a:r>
              <a:rPr lang="en-US" altLang="zh-TW" dirty="0"/>
              <a:t>ORID</a:t>
            </a:r>
            <a:r>
              <a:rPr lang="zh-TW" altLang="en-US" dirty="0"/>
              <a:t>技巧，聚焦自己與海洋的關係</a:t>
            </a:r>
            <a:r>
              <a:rPr lang="en-US" altLang="zh-TW" dirty="0"/>
              <a:t>&amp;</a:t>
            </a:r>
            <a:r>
              <a:rPr lang="zh-TW" altLang="en-US" dirty="0"/>
              <a:t>自己如何守護海洋。</a:t>
            </a:r>
            <a:endParaRPr lang="en-US" altLang="zh-TW" dirty="0"/>
          </a:p>
          <a:p>
            <a:r>
              <a:rPr lang="zh-TW" altLang="en-US" dirty="0"/>
              <a:t>介紹</a:t>
            </a:r>
            <a:r>
              <a:rPr lang="en-US" altLang="zh-TW" dirty="0"/>
              <a:t>&lt;</a:t>
            </a:r>
            <a:r>
              <a:rPr lang="zh-TW" altLang="en-US" dirty="0"/>
              <a:t>垃圾島共和國</a:t>
            </a:r>
            <a:r>
              <a:rPr lang="en-US" altLang="zh-TW" dirty="0"/>
              <a:t>&gt;</a:t>
            </a:r>
            <a:r>
              <a:rPr lang="zh-TW" altLang="en-US" dirty="0"/>
              <a:t>，帶學生了解海洋的垃圾問題。</a:t>
            </a:r>
          </a:p>
        </p:txBody>
      </p:sp>
    </p:spTree>
    <p:extLst>
      <p:ext uri="{BB962C8B-B14F-4D97-AF65-F5344CB8AC3E}">
        <p14:creationId xmlns:p14="http://schemas.microsoft.com/office/powerpoint/2010/main" val="167898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hlinkClick r:id="rId2"/>
              </a:rPr>
              <a:t>男人與他的海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(</a:t>
            </a:r>
            <a:r>
              <a:rPr lang="zh-TW" altLang="en-US" dirty="0"/>
              <a:t>共同合作回答</a:t>
            </a:r>
            <a:r>
              <a:rPr lang="en-US" altLang="zh-TW" dirty="0"/>
              <a:t>)</a:t>
            </a:r>
            <a:r>
              <a:rPr lang="zh-TW" altLang="en-US" dirty="0"/>
              <a:t>你在這個網站中，</a:t>
            </a:r>
            <a:endParaRPr lang="en-US" altLang="zh-TW" dirty="0"/>
          </a:p>
          <a:p>
            <a:r>
              <a:rPr lang="en-US" altLang="zh-TW" dirty="0"/>
              <a:t>O(</a:t>
            </a:r>
            <a:r>
              <a:rPr lang="zh-TW" altLang="en-US" dirty="0"/>
              <a:t>客觀、事實</a:t>
            </a:r>
            <a:r>
              <a:rPr lang="en-US" altLang="zh-TW" dirty="0"/>
              <a:t>)</a:t>
            </a:r>
            <a:r>
              <a:rPr lang="zh-TW" altLang="en-US" dirty="0"/>
              <a:t>：看到什麼？發生了什麼事？</a:t>
            </a:r>
            <a:endParaRPr lang="en-US" altLang="zh-TW" dirty="0"/>
          </a:p>
          <a:p>
            <a:r>
              <a:rPr lang="en-US" altLang="zh-TW" dirty="0"/>
              <a:t>R(</a:t>
            </a:r>
            <a:r>
              <a:rPr lang="zh-TW" altLang="en-US" dirty="0"/>
              <a:t>感受、反應</a:t>
            </a:r>
            <a:r>
              <a:rPr lang="en-US" altLang="zh-TW" dirty="0"/>
              <a:t>)</a:t>
            </a:r>
            <a:r>
              <a:rPr lang="zh-TW" altLang="en-US" dirty="0"/>
              <a:t>：有什麼感受？</a:t>
            </a:r>
            <a:r>
              <a:rPr lang="en-US" altLang="zh-TW" dirty="0"/>
              <a:t>(</a:t>
            </a:r>
            <a:r>
              <a:rPr lang="zh-TW" altLang="en-US" dirty="0"/>
              <a:t>感動</a:t>
            </a:r>
            <a:r>
              <a:rPr lang="en-US" altLang="zh-TW" dirty="0"/>
              <a:t>/</a:t>
            </a:r>
            <a:r>
              <a:rPr lang="zh-TW" altLang="en-US" dirty="0"/>
              <a:t>驚訝</a:t>
            </a:r>
            <a:r>
              <a:rPr lang="en-US" altLang="zh-TW" dirty="0"/>
              <a:t>/</a:t>
            </a:r>
            <a:r>
              <a:rPr lang="zh-TW" altLang="en-US" dirty="0"/>
              <a:t>難過</a:t>
            </a:r>
            <a:r>
              <a:rPr lang="en-US" altLang="zh-TW" dirty="0"/>
              <a:t>/</a:t>
            </a:r>
            <a:r>
              <a:rPr lang="zh-TW" altLang="en-US" dirty="0"/>
              <a:t>開心</a:t>
            </a:r>
            <a:r>
              <a:rPr lang="en-US" altLang="zh-TW" dirty="0"/>
              <a:t>…)</a:t>
            </a:r>
          </a:p>
          <a:p>
            <a:r>
              <a:rPr lang="en-US" altLang="zh-TW" dirty="0"/>
              <a:t>I</a:t>
            </a:r>
            <a:r>
              <a:rPr lang="zh-TW" altLang="en-US" dirty="0"/>
              <a:t> </a:t>
            </a:r>
            <a:r>
              <a:rPr lang="en-US" altLang="zh-TW" dirty="0"/>
              <a:t>(</a:t>
            </a:r>
            <a:r>
              <a:rPr lang="zh-TW" altLang="en-US" dirty="0"/>
              <a:t>意義、經驗</a:t>
            </a:r>
            <a:r>
              <a:rPr lang="en-US" altLang="zh-TW" dirty="0"/>
              <a:t>)</a:t>
            </a:r>
            <a:r>
              <a:rPr lang="zh-TW" altLang="en-US" dirty="0"/>
              <a:t>：你有什麼重要的體悟？這會如何影響我們的生活？</a:t>
            </a:r>
            <a:endParaRPr lang="en-US" altLang="zh-TW" dirty="0"/>
          </a:p>
          <a:p>
            <a:r>
              <a:rPr lang="en-US" altLang="zh-TW" dirty="0"/>
              <a:t>D(</a:t>
            </a:r>
            <a:r>
              <a:rPr lang="zh-TW" altLang="en-US" dirty="0"/>
              <a:t>決定、行動</a:t>
            </a:r>
            <a:r>
              <a:rPr lang="en-US" altLang="zh-TW" dirty="0"/>
              <a:t>)</a:t>
            </a:r>
            <a:r>
              <a:rPr lang="zh-TW" altLang="en-US" dirty="0"/>
              <a:t>：有什麼我們可以改變的地方？還需要什麼資源才能完成目標？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&lt;</a:t>
            </a:r>
            <a:r>
              <a:rPr lang="zh-TW" altLang="en-US" dirty="0"/>
              <a:t>男人與他的海</a:t>
            </a:r>
            <a:r>
              <a:rPr lang="en-US" altLang="zh-TW" dirty="0"/>
              <a:t>&gt;</a:t>
            </a:r>
            <a:r>
              <a:rPr lang="zh-TW" altLang="en-US" dirty="0"/>
              <a:t>預告片：</a:t>
            </a:r>
            <a:r>
              <a:rPr lang="en-US" altLang="zh-TW" dirty="0">
                <a:hlinkClick r:id="rId3"/>
              </a:rPr>
              <a:t>https://www.youtube.com/watch?v=xOISv6SIA_Q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2068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76" y="1261563"/>
            <a:ext cx="5022338" cy="4351338"/>
          </a:xfr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6282" y="737275"/>
            <a:ext cx="6452510" cy="5399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959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垃圾島共和國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hlinkClick r:id="rId2"/>
              </a:rPr>
              <a:t>舊金山外海發現的新大陸 </a:t>
            </a:r>
            <a:r>
              <a:rPr lang="en-US" altLang="zh-TW" dirty="0">
                <a:hlinkClick r:id="rId2"/>
              </a:rPr>
              <a:t>: </a:t>
            </a:r>
            <a:r>
              <a:rPr lang="zh-TW" altLang="en-US" dirty="0">
                <a:hlinkClick r:id="rId2"/>
              </a:rPr>
              <a:t>垃圾島共和國</a:t>
            </a:r>
            <a:endParaRPr lang="zh-TW" altLang="en-US" dirty="0"/>
          </a:p>
          <a:p>
            <a:r>
              <a:rPr lang="en-US" altLang="zh-TW" dirty="0"/>
              <a:t>https://vocus.cc/article/5ab84ebffd89780001a11c96</a:t>
            </a:r>
          </a:p>
          <a:p>
            <a:endParaRPr lang="en-US" altLang="zh-TW" dirty="0"/>
          </a:p>
          <a:p>
            <a:r>
              <a:rPr lang="en-US" altLang="zh-TW" dirty="0">
                <a:hlinkClick r:id="rId3"/>
              </a:rPr>
              <a:t>【4·22 </a:t>
            </a:r>
            <a:r>
              <a:rPr lang="zh-TW" altLang="en-US" dirty="0">
                <a:hlinkClick r:id="rId3"/>
              </a:rPr>
              <a:t>世界地球日</a:t>
            </a:r>
            <a:r>
              <a:rPr lang="en-US" altLang="zh-TW" dirty="0">
                <a:hlinkClick r:id="rId3"/>
              </a:rPr>
              <a:t>】</a:t>
            </a:r>
            <a:r>
              <a:rPr lang="zh-TW" altLang="en-US" dirty="0">
                <a:hlinkClick r:id="rId3"/>
              </a:rPr>
              <a:t>這個“國家”一旦成立，世界將會出現這種充滿哀傷的貨幣</a:t>
            </a:r>
            <a:endParaRPr lang="zh-TW" altLang="en-US" dirty="0"/>
          </a:p>
          <a:p>
            <a:r>
              <a:rPr lang="en-US" altLang="zh-TW" dirty="0"/>
              <a:t>https://reurl.cc/Q7qoRq</a:t>
            </a:r>
          </a:p>
          <a:p>
            <a:endParaRPr lang="en-US" altLang="zh-TW" dirty="0"/>
          </a:p>
          <a:p>
            <a:r>
              <a:rPr lang="zh-TW" altLang="en-US" dirty="0">
                <a:hlinkClick r:id="rId4"/>
              </a:rPr>
              <a:t>想當垃圾國國民嗎？這座島嶼在等你</a:t>
            </a:r>
            <a:endParaRPr lang="zh-TW" altLang="en-US" dirty="0"/>
          </a:p>
          <a:p>
            <a:r>
              <a:rPr lang="en-US" altLang="zh-TW" dirty="0"/>
              <a:t>https://dq.yam.com/post.php?id=8200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247108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肥皂">
  <a:themeElements>
    <a:clrScheme name="肥皂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肥皂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肥皂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TM03457510[[fn=肥皂]]</Template>
  <TotalTime>249</TotalTime>
  <Words>244</Words>
  <Application>Microsoft Office PowerPoint</Application>
  <PresentationFormat>寬螢幕</PresentationFormat>
  <Paragraphs>20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7" baseType="lpstr">
      <vt:lpstr>Century Gothic</vt:lpstr>
      <vt:lpstr>Garamond</vt:lpstr>
      <vt:lpstr>肥皂</vt:lpstr>
      <vt:lpstr>海洋的危機</vt:lpstr>
      <vt:lpstr>男人與他的海</vt:lpstr>
      <vt:lpstr>PowerPoint 簡報</vt:lpstr>
      <vt:lpstr>垃圾島共和國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10744</cp:lastModifiedBy>
  <cp:revision>24</cp:revision>
  <dcterms:created xsi:type="dcterms:W3CDTF">2021-04-26T02:43:43Z</dcterms:created>
  <dcterms:modified xsi:type="dcterms:W3CDTF">2021-06-22T07:54:06Z</dcterms:modified>
</cp:coreProperties>
</file>