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0d5c6e090_0_7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0d5c6e090_0_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0d5c6e090_0_3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0d5c6e090_0_3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1ccb0148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1ccb0148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1ccb015d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1ccb015d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1ccb015d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1ccb015d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077">
                <a:solidFill>
                  <a:srgbClr val="FFFF00"/>
                </a:solidFill>
              </a:rPr>
              <a:t>CORAL</a:t>
            </a:r>
            <a:r>
              <a:rPr lang="zh-TW" sz="6377">
                <a:solidFill>
                  <a:srgbClr val="FFFF00"/>
                </a:solidFill>
              </a:rPr>
              <a:t> </a:t>
            </a:r>
            <a:r>
              <a:rPr lang="zh-TW">
                <a:solidFill>
                  <a:srgbClr val="FFFF00"/>
                </a:solidFill>
              </a:rPr>
              <a:t> </a:t>
            </a:r>
            <a:r>
              <a:rPr lang="zh-TW"/>
              <a:t>珊瑚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/>
              <a:t>製作：胡恆心70216</a:t>
            </a:r>
            <a:endParaRPr sz="1900"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25" y="3049450"/>
            <a:ext cx="2727000" cy="16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54575" y="366925"/>
            <a:ext cx="5675100" cy="9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rgbClr val="FFFF00"/>
                </a:solidFill>
              </a:rPr>
              <a:t>生長環境</a:t>
            </a:r>
            <a:endParaRPr sz="4100">
              <a:solidFill>
                <a:srgbClr val="FFFF00"/>
              </a:solidFill>
            </a:endParaRP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1852950" y="1626575"/>
            <a:ext cx="5438100" cy="29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/>
              <a:t>1.</a:t>
            </a:r>
            <a:r>
              <a:rPr lang="zh-TW" sz="2500"/>
              <a:t>水溫在23~28度之間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/>
              <a:t>2.在光照大於1%~5%表面光照度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/>
              <a:t>3.在堅硬的地質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500"/>
              <a:t>4.清澈的海水</a:t>
            </a:r>
            <a:endParaRPr sz="2500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350" y="2908475"/>
            <a:ext cx="3885325" cy="204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2134200" y="552700"/>
            <a:ext cx="66219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</a:rPr>
              <a:t>食性（吃什麼、如何進食)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1404300" y="1708850"/>
            <a:ext cx="6914700" cy="27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700"/>
              <a:t>珊瑚依靠觸手捕食，大部分的造礁珊瑚細胞內又具有可進行光合作用的共生藻，這些單細胞的共生藻在進行光合作用時，會把許多養分傳給珊瑚。</a:t>
            </a:r>
            <a:endParaRPr sz="27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2925" y="3323287"/>
            <a:ext cx="1979225" cy="15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6950" y="3323275"/>
            <a:ext cx="2190750" cy="15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358800" y="372225"/>
            <a:ext cx="5397300" cy="8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</a:rPr>
              <a:t>外觀特色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1156075" y="1625250"/>
            <a:ext cx="6742200" cy="27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700"/>
              <a:t>珊瑚有許多顏色，珊瑚的表面擁有繽紛色彩的能夠調節光線的螢光色素，對珊瑚共生海藻的影響以及對珊瑚適應明暗不同的環境有重要作用。</a:t>
            </a:r>
            <a:endParaRPr sz="27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000" y="3186288"/>
            <a:ext cx="17145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186300"/>
            <a:ext cx="16519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238725" y="552350"/>
            <a:ext cx="55173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</a:rPr>
              <a:t>面臨的危機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722150" y="1552950"/>
            <a:ext cx="7573500" cy="28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近年氣候劇烈變化，全球暖化使海水溫度上升，變得珊瑚不適合生存。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600"/>
              <a:t>珊瑚如今面臨白化，即使有可能復原，也需要很長的一段時間。</a:t>
            </a:r>
            <a:endParaRPr sz="2600"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3650" y="3258900"/>
            <a:ext cx="2734801" cy="17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1450" y="3258900"/>
            <a:ext cx="2467932" cy="17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2018575" y="458025"/>
            <a:ext cx="67374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</a:rPr>
              <a:t>戀戀家鄉的心得or感想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300"/>
              <a:t>這學期的戀戀家鄉，我覺得老師特辛苦！因為疫情所以必須要在家裡上課，需要克服許多的網路問題，然後我們又常常突然跳出去，不然就是鏡頭都不打開，老師就要一直煩惱。雖然在家上，互動就變少了，但還是學習到了很多以前不認識的單字，感恩老師的指導，謝謝您~~</a:t>
            </a:r>
            <a:endParaRPr sz="2300"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0975" y="3317450"/>
            <a:ext cx="3471075" cy="16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