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8" r:id="rId4"/>
    <p:sldId id="267" r:id="rId5"/>
    <p:sldId id="257" r:id="rId6"/>
    <p:sldId id="259" r:id="rId7"/>
    <p:sldId id="260" r:id="rId8"/>
    <p:sldId id="262" r:id="rId9"/>
    <p:sldId id="258" r:id="rId10"/>
    <p:sldId id="264" r:id="rId11"/>
    <p:sldId id="263" r:id="rId12"/>
    <p:sldId id="265" r:id="rId13"/>
    <p:sldId id="266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27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50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131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309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624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68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843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6268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6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48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86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56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885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33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97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934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79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2A6E65-644A-4B42-98FE-DA103FBAC49D}" type="datetimeFigureOut">
              <a:rPr lang="zh-TW" altLang="en-US" smtClean="0"/>
              <a:t>2021/6/22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7FA78A-9AB5-43E1-8A8A-42E32DD1C5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9734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000" dirty="0"/>
              <a:t>「海」</a:t>
            </a:r>
            <a:r>
              <a:rPr lang="zh-TW" altLang="en-US" dirty="0"/>
              <a:t>好有你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/>
              <a:t>海洋教育推廣課程</a:t>
            </a:r>
            <a:endParaRPr lang="en-US" altLang="zh-TW" dirty="0"/>
          </a:p>
          <a:p>
            <a:pPr algn="r"/>
            <a:r>
              <a:rPr lang="zh-TW" altLang="en-US" dirty="0"/>
              <a:t>授課教師 陳皓庭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535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5531" y="2048932"/>
            <a:ext cx="8534400" cy="1507067"/>
          </a:xfrm>
        </p:spPr>
        <p:txBody>
          <a:bodyPr/>
          <a:lstStyle/>
          <a:p>
            <a:r>
              <a:rPr lang="zh-TW" altLang="en-US" dirty="0"/>
              <a:t>你在生活中製造了多少垃圾？</a:t>
            </a:r>
            <a:br>
              <a:rPr lang="en-US" altLang="zh-TW" dirty="0"/>
            </a:br>
            <a:r>
              <a:rPr lang="zh-TW" altLang="en-US" dirty="0"/>
              <a:t>哪些是可以減量</a:t>
            </a:r>
            <a:r>
              <a:rPr lang="en-US" altLang="zh-TW" dirty="0"/>
              <a:t>or</a:t>
            </a:r>
            <a:r>
              <a:rPr lang="zh-TW" altLang="en-US" dirty="0"/>
              <a:t>避免使用的呢？</a:t>
            </a:r>
          </a:p>
        </p:txBody>
      </p:sp>
    </p:spTree>
    <p:extLst>
      <p:ext uri="{BB962C8B-B14F-4D97-AF65-F5344CB8AC3E}">
        <p14:creationId xmlns:p14="http://schemas.microsoft.com/office/powerpoint/2010/main" val="1133955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04802"/>
            <a:ext cx="8534400" cy="1507067"/>
          </a:xfrm>
        </p:spPr>
        <p:txBody>
          <a:bodyPr/>
          <a:lstStyle/>
          <a:p>
            <a:r>
              <a:rPr lang="zh-TW" altLang="en-US" dirty="0"/>
              <a:t>活動說明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2" y="1353064"/>
            <a:ext cx="8534400" cy="3615267"/>
          </a:xfrm>
        </p:spPr>
        <p:txBody>
          <a:bodyPr>
            <a:normAutofit/>
          </a:bodyPr>
          <a:lstStyle/>
          <a:p>
            <a:r>
              <a:rPr lang="zh-TW" altLang="zh-TW" sz="3200" dirty="0"/>
              <a:t>請以自備的兩支筆用任何方式將垃圾拿出來</a:t>
            </a:r>
            <a:r>
              <a:rPr lang="en-US" altLang="zh-TW" sz="3200" dirty="0"/>
              <a:t>(</a:t>
            </a:r>
            <a:r>
              <a:rPr lang="zh-TW" altLang="zh-TW" sz="3200" dirty="0"/>
              <a:t>不可以使用手，若手碰觸到，垃圾就得在海裡</a:t>
            </a:r>
            <a:r>
              <a:rPr lang="en-US" altLang="zh-TW" sz="3200" dirty="0"/>
              <a:t>)</a:t>
            </a:r>
            <a:r>
              <a:rPr lang="zh-TW" altLang="zh-TW" sz="3200" dirty="0"/>
              <a:t>，有些垃圾有黏英文單字，請將夾上來的垃圾上的英語單字於時間內寫到黑板上，會依數量做積分累計，與全校各班作競賽。</a:t>
            </a:r>
            <a:endParaRPr lang="en-US" altLang="zh-TW" sz="3200" dirty="0"/>
          </a:p>
          <a:p>
            <a:r>
              <a:rPr lang="zh-TW" altLang="en-US" sz="3200" dirty="0">
                <a:solidFill>
                  <a:schemeClr val="tx1"/>
                </a:solidFill>
              </a:rPr>
              <a:t>限時</a:t>
            </a:r>
            <a:r>
              <a:rPr lang="en-US" altLang="zh-TW" sz="3200" dirty="0">
                <a:solidFill>
                  <a:schemeClr val="tx1"/>
                </a:solidFill>
              </a:rPr>
              <a:t>3</a:t>
            </a:r>
            <a:r>
              <a:rPr lang="zh-TW" altLang="en-US" sz="3200" dirty="0">
                <a:solidFill>
                  <a:schemeClr val="tx1"/>
                </a:solidFill>
              </a:rPr>
              <a:t>分鐘。</a:t>
            </a:r>
            <a:endParaRPr lang="zh-TW" altLang="zh-TW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376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310748"/>
            <a:ext cx="8534400" cy="1507067"/>
          </a:xfrm>
        </p:spPr>
        <p:txBody>
          <a:bodyPr/>
          <a:lstStyle/>
          <a:p>
            <a:r>
              <a:rPr lang="zh-TW" altLang="en-US" dirty="0"/>
              <a:t>回答問題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為什麼活動要限時？</a:t>
            </a:r>
            <a:endParaRPr lang="en-US" altLang="zh-TW" sz="32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3200" dirty="0"/>
              <a:t>你在活動中學到什麼？</a:t>
            </a:r>
          </a:p>
        </p:txBody>
      </p:sp>
    </p:spTree>
    <p:extLst>
      <p:ext uri="{BB962C8B-B14F-4D97-AF65-F5344CB8AC3E}">
        <p14:creationId xmlns:p14="http://schemas.microsoft.com/office/powerpoint/2010/main" val="231142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1833" y="194011"/>
            <a:ext cx="8534400" cy="1507067"/>
          </a:xfrm>
        </p:spPr>
        <p:txBody>
          <a:bodyPr/>
          <a:lstStyle/>
          <a:p>
            <a:r>
              <a:rPr lang="zh-TW" altLang="en-US" dirty="0"/>
              <a:t>請拿平板，用心填寫課後回饋</a:t>
            </a:r>
            <a:r>
              <a:rPr lang="en-US" altLang="zh-TW" dirty="0"/>
              <a:t>QR CODE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4" y="1701078"/>
            <a:ext cx="2838492" cy="2838492"/>
          </a:xfr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929448" y="1213022"/>
            <a:ext cx="6779741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/>
              <a:t> 國際教育活動宣傳：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/>
              <a:t>國際教育月刊</a:t>
            </a:r>
            <a:r>
              <a:rPr lang="en-US" altLang="zh-TW" sz="3200" dirty="0"/>
              <a:t>&lt;</a:t>
            </a:r>
            <a:r>
              <a:rPr lang="zh-TW" altLang="en-US" sz="3200" dirty="0"/>
              <a:t>美國選舉、火星</a:t>
            </a:r>
            <a:r>
              <a:rPr lang="en-US" altLang="zh-TW" sz="32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31862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649" y="80089"/>
            <a:ext cx="8534400" cy="1507067"/>
          </a:xfrm>
        </p:spPr>
        <p:txBody>
          <a:bodyPr/>
          <a:lstStyle/>
          <a:p>
            <a:r>
              <a:rPr lang="zh-TW" altLang="en-US" dirty="0"/>
              <a:t>請問：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4211" y="685800"/>
            <a:ext cx="9415377" cy="3615267"/>
          </a:xfrm>
        </p:spPr>
        <p:txBody>
          <a:bodyPr>
            <a:normAutofit/>
          </a:bodyPr>
          <a:lstStyle/>
          <a:p>
            <a:r>
              <a:rPr lang="zh-TW" altLang="en-US" sz="2800" dirty="0"/>
              <a:t>今天買早餐有很順手的拿了早餐店的塑膠袋的舉手～</a:t>
            </a:r>
            <a:endParaRPr lang="en-US" altLang="zh-TW" sz="2800" dirty="0"/>
          </a:p>
          <a:p>
            <a:r>
              <a:rPr lang="zh-TW" altLang="en-US" sz="2800" dirty="0"/>
              <a:t>早餐有買飲料，飲料封膜是塑膠蓋或是塑膠膜的舉手～</a:t>
            </a:r>
            <a:endParaRPr lang="en-US" altLang="zh-TW" sz="2800" dirty="0"/>
          </a:p>
          <a:p>
            <a:r>
              <a:rPr lang="zh-TW" altLang="en-US" sz="2800" dirty="0"/>
              <a:t>早餐喝飲料時，是用早餐店給的一次性塑膠吸管的舉手～</a:t>
            </a:r>
          </a:p>
        </p:txBody>
      </p:sp>
    </p:spTree>
    <p:extLst>
      <p:ext uri="{BB962C8B-B14F-4D97-AF65-F5344CB8AC3E}">
        <p14:creationId xmlns:p14="http://schemas.microsoft.com/office/powerpoint/2010/main" val="191984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649" y="80089"/>
            <a:ext cx="11531824" cy="1507067"/>
          </a:xfrm>
        </p:spPr>
        <p:txBody>
          <a:bodyPr/>
          <a:lstStyle/>
          <a:p>
            <a:r>
              <a:rPr lang="zh-TW" altLang="en-US" dirty="0"/>
              <a:t>影片：這是一間外國學校帶孩子去看未來海洋的海生館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B8C90B5-38A0-486C-BC2A-958C255D6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</a:p>
        </p:txBody>
      </p:sp>
    </p:spTree>
    <p:extLst>
      <p:ext uri="{BB962C8B-B14F-4D97-AF65-F5344CB8AC3E}">
        <p14:creationId xmlns:p14="http://schemas.microsoft.com/office/powerpoint/2010/main" val="706310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7649" y="80089"/>
            <a:ext cx="8534400" cy="1507067"/>
          </a:xfrm>
        </p:spPr>
        <p:txBody>
          <a:bodyPr/>
          <a:lstStyle/>
          <a:p>
            <a:r>
              <a:rPr lang="en-US" altLang="zh-TW" dirty="0"/>
              <a:t>2014</a:t>
            </a:r>
            <a:r>
              <a:rPr lang="zh-TW" altLang="en-US" dirty="0"/>
              <a:t>、</a:t>
            </a:r>
            <a:r>
              <a:rPr lang="en-US" altLang="zh-TW" dirty="0"/>
              <a:t>2018</a:t>
            </a:r>
            <a:r>
              <a:rPr lang="zh-TW" altLang="en-US" dirty="0"/>
              <a:t>、</a:t>
            </a:r>
            <a:r>
              <a:rPr lang="en-US" altLang="zh-TW" dirty="0"/>
              <a:t>2019</a:t>
            </a:r>
            <a:r>
              <a:rPr lang="zh-TW" altLang="en-US" dirty="0"/>
              <a:t>年，淨灘成果報告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請觀察：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每年前三名的垃圾有哪些？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三年有什麼共通性？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你覺得</a:t>
            </a:r>
            <a:r>
              <a:rPr lang="en-US" altLang="zh-TW" sz="2800" dirty="0"/>
              <a:t>2020</a:t>
            </a:r>
            <a:r>
              <a:rPr lang="zh-TW" altLang="en-US" sz="2800" dirty="0"/>
              <a:t>年會有新增的垃圾總類嗎？為什麼？</a:t>
            </a:r>
          </a:p>
        </p:txBody>
      </p:sp>
    </p:spTree>
    <p:extLst>
      <p:ext uri="{BB962C8B-B14F-4D97-AF65-F5344CB8AC3E}">
        <p14:creationId xmlns:p14="http://schemas.microsoft.com/office/powerpoint/2010/main" val="81310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801" y="-78556"/>
            <a:ext cx="8534400" cy="903415"/>
          </a:xfrm>
        </p:spPr>
        <p:txBody>
          <a:bodyPr/>
          <a:lstStyle/>
          <a:p>
            <a:r>
              <a:rPr lang="en-US" altLang="zh-TW" dirty="0"/>
              <a:t>2014</a:t>
            </a:r>
            <a:r>
              <a:rPr lang="zh-TW" altLang="en-US" dirty="0"/>
              <a:t>年淨灘收穫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98" y="724820"/>
            <a:ext cx="7331676" cy="6009315"/>
          </a:xfrm>
        </p:spPr>
      </p:pic>
    </p:spTree>
    <p:extLst>
      <p:ext uri="{BB962C8B-B14F-4D97-AF65-F5344CB8AC3E}">
        <p14:creationId xmlns:p14="http://schemas.microsoft.com/office/powerpoint/2010/main" val="504336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845" y="94439"/>
            <a:ext cx="8534400" cy="903415"/>
          </a:xfrm>
        </p:spPr>
        <p:txBody>
          <a:bodyPr/>
          <a:lstStyle/>
          <a:p>
            <a:r>
              <a:rPr lang="en-US" altLang="zh-TW" dirty="0"/>
              <a:t>2018</a:t>
            </a:r>
            <a:r>
              <a:rPr lang="zh-TW" altLang="en-US" dirty="0"/>
              <a:t>年淨灘收穫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22" y="-342928"/>
            <a:ext cx="4835610" cy="7479856"/>
          </a:xfrm>
        </p:spPr>
      </p:pic>
    </p:spTree>
    <p:extLst>
      <p:ext uri="{BB962C8B-B14F-4D97-AF65-F5344CB8AC3E}">
        <p14:creationId xmlns:p14="http://schemas.microsoft.com/office/powerpoint/2010/main" val="2920254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087" y="0"/>
            <a:ext cx="8534400" cy="903415"/>
          </a:xfrm>
        </p:spPr>
        <p:txBody>
          <a:bodyPr/>
          <a:lstStyle/>
          <a:p>
            <a:r>
              <a:rPr lang="en-US" altLang="zh-TW" dirty="0"/>
              <a:t>2019</a:t>
            </a:r>
            <a:r>
              <a:rPr lang="zh-TW" altLang="en-US" dirty="0"/>
              <a:t>年淨灘收穫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5" y="801128"/>
            <a:ext cx="8880390" cy="5972885"/>
          </a:xfrm>
        </p:spPr>
      </p:pic>
    </p:spTree>
    <p:extLst>
      <p:ext uri="{BB962C8B-B14F-4D97-AF65-F5344CB8AC3E}">
        <p14:creationId xmlns:p14="http://schemas.microsoft.com/office/powerpoint/2010/main" val="3991961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6504" y="0"/>
            <a:ext cx="8534400" cy="1507067"/>
          </a:xfrm>
        </p:spPr>
        <p:txBody>
          <a:bodyPr/>
          <a:lstStyle/>
          <a:p>
            <a:r>
              <a:rPr lang="en-US" altLang="zh-TW" dirty="0"/>
              <a:t>2014</a:t>
            </a:r>
            <a:r>
              <a:rPr lang="zh-TW" altLang="en-US" dirty="0"/>
              <a:t>、</a:t>
            </a:r>
            <a:r>
              <a:rPr lang="en-US" altLang="zh-TW" dirty="0"/>
              <a:t>2018</a:t>
            </a:r>
            <a:r>
              <a:rPr lang="zh-TW" altLang="en-US" dirty="0"/>
              <a:t>、</a:t>
            </a:r>
            <a:r>
              <a:rPr lang="en-US" altLang="zh-TW" dirty="0"/>
              <a:t>2019</a:t>
            </a:r>
            <a:r>
              <a:rPr lang="zh-TW" altLang="en-US" dirty="0"/>
              <a:t>年，淨灘成果報告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請舉手發表：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每年前三名的垃圾有哪些？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三年有什麼共通性？</a:t>
            </a:r>
            <a:endParaRPr lang="en-US" altLang="zh-TW" sz="2800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sz="2800" dirty="0"/>
              <a:t>你覺得</a:t>
            </a:r>
            <a:r>
              <a:rPr lang="en-US" altLang="zh-TW" sz="2800" dirty="0"/>
              <a:t>2020</a:t>
            </a:r>
            <a:r>
              <a:rPr lang="zh-TW" altLang="en-US" sz="2800" dirty="0"/>
              <a:t>年會有新增的垃圾總類嗎？為什麼？</a:t>
            </a:r>
          </a:p>
        </p:txBody>
      </p:sp>
    </p:spTree>
    <p:extLst>
      <p:ext uri="{BB962C8B-B14F-4D97-AF65-F5344CB8AC3E}">
        <p14:creationId xmlns:p14="http://schemas.microsoft.com/office/powerpoint/2010/main" val="2488985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96562" y="64121"/>
            <a:ext cx="8237838" cy="985794"/>
          </a:xfrm>
        </p:spPr>
        <p:txBody>
          <a:bodyPr/>
          <a:lstStyle/>
          <a:p>
            <a:r>
              <a:rPr lang="en-US" altLang="zh-TW" dirty="0"/>
              <a:t>how long until it‘s gone</a:t>
            </a:r>
            <a:r>
              <a:rPr lang="zh-TW" altLang="en-US" dirty="0"/>
              <a:t>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07" y="805527"/>
            <a:ext cx="7741996" cy="5982452"/>
          </a:xfrm>
        </p:spPr>
      </p:pic>
    </p:spTree>
    <p:extLst>
      <p:ext uri="{BB962C8B-B14F-4D97-AF65-F5344CB8AC3E}">
        <p14:creationId xmlns:p14="http://schemas.microsoft.com/office/powerpoint/2010/main" val="31749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337</Words>
  <Application>Microsoft Office PowerPoint</Application>
  <PresentationFormat>寬螢幕</PresentationFormat>
  <Paragraphs>33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切割線</vt:lpstr>
      <vt:lpstr>「海」好有你</vt:lpstr>
      <vt:lpstr>請問：</vt:lpstr>
      <vt:lpstr>影片：這是一間外國學校帶孩子去看未來海洋的海生館</vt:lpstr>
      <vt:lpstr>2014、2018、2019年，淨灘成果報告</vt:lpstr>
      <vt:lpstr>2014年淨灘收穫</vt:lpstr>
      <vt:lpstr>2018年淨灘收穫</vt:lpstr>
      <vt:lpstr>2019年淨灘收穫</vt:lpstr>
      <vt:lpstr>2014、2018、2019年，淨灘成果報告</vt:lpstr>
      <vt:lpstr>how long until it‘s gone？</vt:lpstr>
      <vt:lpstr>你在生活中製造了多少垃圾？ 哪些是可以減量or避免使用的呢？</vt:lpstr>
      <vt:lpstr>活動說明</vt:lpstr>
      <vt:lpstr>回答問題</vt:lpstr>
      <vt:lpstr>請拿平板，用心填寫課後回饋QR 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10744</cp:lastModifiedBy>
  <cp:revision>10</cp:revision>
  <dcterms:created xsi:type="dcterms:W3CDTF">2021-03-11T03:34:34Z</dcterms:created>
  <dcterms:modified xsi:type="dcterms:W3CDTF">2021-06-22T07:20:48Z</dcterms:modified>
</cp:coreProperties>
</file>